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705"/>
  </p:normalViewPr>
  <p:slideViewPr>
    <p:cSldViewPr snapToGrid="0" snapToObjects="1">
      <p:cViewPr varScale="1">
        <p:scale>
          <a:sx n="90" d="100"/>
          <a:sy n="90" d="100"/>
        </p:scale>
        <p:origin x="232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6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11" Type="http://schemas.openxmlformats.org/officeDocument/2006/relationships/customXml" Target="../customXml/item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DDE9F-E415-8A4A-806B-199B5072B39A}" type="datetimeFigureOut">
              <a:rPr lang="en-US" smtClean="0"/>
              <a:t>5/2/18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E47E7-888D-7543-88F7-48A2F7BC7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43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5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564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438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6500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43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108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2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7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850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777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3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001EF-DDA2-BC4B-9A59-04D8070E2418}" type="datetimeFigureOut">
              <a:rPr lang="en-US" smtClean="0"/>
              <a:t>5/2/18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2EE0E-412C-8749-A24D-4F8882E77D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484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129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709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93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E9D36A3F365C4E8149DA351E8096D4" ma:contentTypeVersion="13" ma:contentTypeDescription="Create a new document." ma:contentTypeScope="" ma:versionID="e6bb9b6df0feb226c95dbd0ee69df5d3">
  <xsd:schema xmlns:xsd="http://www.w3.org/2001/XMLSchema" xmlns:xs="http://www.w3.org/2001/XMLSchema" xmlns:p="http://schemas.microsoft.com/office/2006/metadata/properties" xmlns:ns2="a26cac8a-d8c9-4338-959d-21b5a5df6712" xmlns:ns3="b9b3aa18-4501-422c-bd42-0b572788cd32" targetNamespace="http://schemas.microsoft.com/office/2006/metadata/properties" ma:root="true" ma:fieldsID="04923b7d6cb0f81c236d5bab1d1807f9" ns2:_="" ns3:_="">
    <xsd:import namespace="a26cac8a-d8c9-4338-959d-21b5a5df6712"/>
    <xsd:import namespace="b9b3aa18-4501-422c-bd42-0b572788cd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6cac8a-d8c9-4338-959d-21b5a5df67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5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7e598ff9-c2cd-4088-87a8-410dfe6c283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0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b3aa18-4501-422c-bd42-0b572788cd32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4272dd3-4e33-4685-8e02-00c90c196e89}" ma:internalName="TaxCatchAll" ma:showField="CatchAllData" ma:web="b9b3aa18-4501-422c-bd42-0b572788cd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26cac8a-d8c9-4338-959d-21b5a5df6712">
      <Terms xmlns="http://schemas.microsoft.com/office/infopath/2007/PartnerControls"/>
    </lcf76f155ced4ddcb4097134ff3c332f>
    <TaxCatchAll xmlns="b9b3aa18-4501-422c-bd42-0b572788cd32" xsi:nil="true"/>
  </documentManagement>
</p:properties>
</file>

<file path=customXml/itemProps1.xml><?xml version="1.0" encoding="utf-8"?>
<ds:datastoreItem xmlns:ds="http://schemas.openxmlformats.org/officeDocument/2006/customXml" ds:itemID="{DC3AE211-7E74-49BF-8C5C-B214351D722D}"/>
</file>

<file path=customXml/itemProps2.xml><?xml version="1.0" encoding="utf-8"?>
<ds:datastoreItem xmlns:ds="http://schemas.openxmlformats.org/officeDocument/2006/customXml" ds:itemID="{48E3B664-4202-46FF-AB3B-244D5A519E8F}"/>
</file>

<file path=customXml/itemProps3.xml><?xml version="1.0" encoding="utf-8"?>
<ds:datastoreItem xmlns:ds="http://schemas.openxmlformats.org/officeDocument/2006/customXml" ds:itemID="{1C5D02A9-E4D5-4539-AAD3-D0AD1C6CB298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Kagy</dc:creator>
  <cp:lastModifiedBy>Julie Kagy</cp:lastModifiedBy>
  <cp:revision>1</cp:revision>
  <dcterms:created xsi:type="dcterms:W3CDTF">2018-05-02T22:40:32Z</dcterms:created>
  <dcterms:modified xsi:type="dcterms:W3CDTF">2018-05-02T22:46:21Z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0x01010097E9D36A3F365C4E8149DA351E8096D4</vt:lpwstr>
  </property>
</Properties>
</file>